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78" r:id="rId2"/>
    <p:sldId id="256" r:id="rId3"/>
    <p:sldId id="257" r:id="rId4"/>
    <p:sldId id="258" r:id="rId5"/>
    <p:sldId id="259" r:id="rId6"/>
    <p:sldId id="260" r:id="rId7"/>
    <p:sldId id="261" r:id="rId8"/>
    <p:sldId id="276" r:id="rId9"/>
    <p:sldId id="262" r:id="rId10"/>
    <p:sldId id="263" r:id="rId11"/>
    <p:sldId id="264" r:id="rId12"/>
    <p:sldId id="265" r:id="rId13"/>
    <p:sldId id="266" r:id="rId14"/>
    <p:sldId id="267" r:id="rId15"/>
    <p:sldId id="268" r:id="rId16"/>
    <p:sldId id="272" r:id="rId17"/>
    <p:sldId id="269" r:id="rId18"/>
    <p:sldId id="270" r:id="rId19"/>
    <p:sldId id="277" r:id="rId20"/>
    <p:sldId id="273" r:id="rId21"/>
    <p:sldId id="274" r:id="rId22"/>
    <p:sldId id="275"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262626"/>
    <a:srgbClr val="0E11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0D5294-E419-4798-9F9D-22075E9ED24A}" v="12" dt="2024-06-28T21:00:01.9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09" autoAdjust="0"/>
    <p:restoredTop sz="94694"/>
  </p:normalViewPr>
  <p:slideViewPr>
    <p:cSldViewPr snapToGrid="0">
      <p:cViewPr varScale="1">
        <p:scale>
          <a:sx n="121" d="100"/>
          <a:sy n="121" d="100"/>
        </p:scale>
        <p:origin x="52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dert Grootenboer" userId="86a8f506-bb1c-4964-839a-78287daf85b1" providerId="ADAL" clId="{2A0D5294-E419-4798-9F9D-22075E9ED24A}"/>
    <pc:docChg chg="undo custSel addSld modSld sldOrd">
      <pc:chgData name="Eldert Grootenboer" userId="86a8f506-bb1c-4964-839a-78287daf85b1" providerId="ADAL" clId="{2A0D5294-E419-4798-9F9D-22075E9ED24A}" dt="2024-06-28T21:42:57.252" v="1021" actId="313"/>
      <pc:docMkLst>
        <pc:docMk/>
      </pc:docMkLst>
      <pc:sldChg chg="modTransition modNotesTx">
        <pc:chgData name="Eldert Grootenboer" userId="86a8f506-bb1c-4964-839a-78287daf85b1" providerId="ADAL" clId="{2A0D5294-E419-4798-9F9D-22075E9ED24A}" dt="2024-06-28T21:12:44.067" v="203" actId="20577"/>
        <pc:sldMkLst>
          <pc:docMk/>
          <pc:sldMk cId="3758351752" sldId="256"/>
        </pc:sldMkLst>
      </pc:sldChg>
      <pc:sldChg chg="addSp modSp mod modTransition setBg">
        <pc:chgData name="Eldert Grootenboer" userId="86a8f506-bb1c-4964-839a-78287daf85b1" providerId="ADAL" clId="{2A0D5294-E419-4798-9F9D-22075E9ED24A}" dt="2024-06-28T21:01:11.327" v="101"/>
        <pc:sldMkLst>
          <pc:docMk/>
          <pc:sldMk cId="305856727" sldId="257"/>
        </pc:sldMkLst>
        <pc:picChg chg="add mod">
          <ac:chgData name="Eldert Grootenboer" userId="86a8f506-bb1c-4964-839a-78287daf85b1" providerId="ADAL" clId="{2A0D5294-E419-4798-9F9D-22075E9ED24A}" dt="2024-06-28T16:46:06.076" v="13" actId="207"/>
          <ac:picMkLst>
            <pc:docMk/>
            <pc:sldMk cId="305856727" sldId="257"/>
            <ac:picMk id="3" creationId="{1570017C-56E2-9038-B680-713F0CE3B425}"/>
          </ac:picMkLst>
        </pc:picChg>
      </pc:sldChg>
      <pc:sldChg chg="modTransition modNotesTx">
        <pc:chgData name="Eldert Grootenboer" userId="86a8f506-bb1c-4964-839a-78287daf85b1" providerId="ADAL" clId="{2A0D5294-E419-4798-9F9D-22075E9ED24A}" dt="2024-06-28T21:14:06.802" v="278" actId="20577"/>
        <pc:sldMkLst>
          <pc:docMk/>
          <pc:sldMk cId="3136859944" sldId="258"/>
        </pc:sldMkLst>
      </pc:sldChg>
      <pc:sldChg chg="modTransition modNotesTx">
        <pc:chgData name="Eldert Grootenboer" userId="86a8f506-bb1c-4964-839a-78287daf85b1" providerId="ADAL" clId="{2A0D5294-E419-4798-9F9D-22075E9ED24A}" dt="2024-06-28T21:15:37.259" v="296" actId="20577"/>
        <pc:sldMkLst>
          <pc:docMk/>
          <pc:sldMk cId="3971041027" sldId="259"/>
        </pc:sldMkLst>
      </pc:sldChg>
      <pc:sldChg chg="modTransition modNotesTx">
        <pc:chgData name="Eldert Grootenboer" userId="86a8f506-bb1c-4964-839a-78287daf85b1" providerId="ADAL" clId="{2A0D5294-E419-4798-9F9D-22075E9ED24A}" dt="2024-06-28T21:18:13.349" v="341" actId="20577"/>
        <pc:sldMkLst>
          <pc:docMk/>
          <pc:sldMk cId="3222827139" sldId="260"/>
        </pc:sldMkLst>
      </pc:sldChg>
      <pc:sldChg chg="addSp delSp modSp mod modTransition addAnim delAnim modAnim modNotesTx">
        <pc:chgData name="Eldert Grootenboer" userId="86a8f506-bb1c-4964-839a-78287daf85b1" providerId="ADAL" clId="{2A0D5294-E419-4798-9F9D-22075E9ED24A}" dt="2024-06-28T21:21:36.772" v="383" actId="20577"/>
        <pc:sldMkLst>
          <pc:docMk/>
          <pc:sldMk cId="2634851879" sldId="261"/>
        </pc:sldMkLst>
        <pc:spChg chg="add mod">
          <ac:chgData name="Eldert Grootenboer" userId="86a8f506-bb1c-4964-839a-78287daf85b1" providerId="ADAL" clId="{2A0D5294-E419-4798-9F9D-22075E9ED24A}" dt="2024-06-28T16:49:48.535" v="91" actId="1076"/>
          <ac:spMkLst>
            <pc:docMk/>
            <pc:sldMk cId="2634851879" sldId="261"/>
            <ac:spMk id="3" creationId="{E1C8B545-AB68-CFB1-4B34-D7B2B4130D2E}"/>
          </ac:spMkLst>
        </pc:spChg>
        <pc:spChg chg="add del">
          <ac:chgData name="Eldert Grootenboer" userId="86a8f506-bb1c-4964-839a-78287daf85b1" providerId="ADAL" clId="{2A0D5294-E419-4798-9F9D-22075E9ED24A}" dt="2024-06-28T16:47:50.425" v="51" actId="478"/>
          <ac:spMkLst>
            <pc:docMk/>
            <pc:sldMk cId="2634851879" sldId="261"/>
            <ac:spMk id="26" creationId="{97062369-790D-CA58-DDD2-980609223D3B}"/>
          </ac:spMkLst>
        </pc:spChg>
        <pc:spChg chg="del">
          <ac:chgData name="Eldert Grootenboer" userId="86a8f506-bb1c-4964-839a-78287daf85b1" providerId="ADAL" clId="{2A0D5294-E419-4798-9F9D-22075E9ED24A}" dt="2024-06-28T16:47:50.425" v="51" actId="478"/>
          <ac:spMkLst>
            <pc:docMk/>
            <pc:sldMk cId="2634851879" sldId="261"/>
            <ac:spMk id="27" creationId="{0619C3DE-AD23-38CB-3EEC-885F5060777C}"/>
          </ac:spMkLst>
        </pc:spChg>
        <pc:spChg chg="del">
          <ac:chgData name="Eldert Grootenboer" userId="86a8f506-bb1c-4964-839a-78287daf85b1" providerId="ADAL" clId="{2A0D5294-E419-4798-9F9D-22075E9ED24A}" dt="2024-06-28T16:47:50.425" v="51" actId="478"/>
          <ac:spMkLst>
            <pc:docMk/>
            <pc:sldMk cId="2634851879" sldId="261"/>
            <ac:spMk id="28" creationId="{36538A3B-0DB0-A86B-2D5D-2F5A8B37A378}"/>
          </ac:spMkLst>
        </pc:spChg>
        <pc:spChg chg="del">
          <ac:chgData name="Eldert Grootenboer" userId="86a8f506-bb1c-4964-839a-78287daf85b1" providerId="ADAL" clId="{2A0D5294-E419-4798-9F9D-22075E9ED24A}" dt="2024-06-28T16:47:50.425" v="51" actId="478"/>
          <ac:spMkLst>
            <pc:docMk/>
            <pc:sldMk cId="2634851879" sldId="261"/>
            <ac:spMk id="29" creationId="{850EB341-F645-8EC1-AA7A-519EE39DE902}"/>
          </ac:spMkLst>
        </pc:spChg>
        <pc:spChg chg="del">
          <ac:chgData name="Eldert Grootenboer" userId="86a8f506-bb1c-4964-839a-78287daf85b1" providerId="ADAL" clId="{2A0D5294-E419-4798-9F9D-22075E9ED24A}" dt="2024-06-28T16:47:50.425" v="51" actId="478"/>
          <ac:spMkLst>
            <pc:docMk/>
            <pc:sldMk cId="2634851879" sldId="261"/>
            <ac:spMk id="30" creationId="{E6347637-C14F-D02A-FA63-CB40B88062D9}"/>
          </ac:spMkLst>
        </pc:spChg>
        <pc:spChg chg="del">
          <ac:chgData name="Eldert Grootenboer" userId="86a8f506-bb1c-4964-839a-78287daf85b1" providerId="ADAL" clId="{2A0D5294-E419-4798-9F9D-22075E9ED24A}" dt="2024-06-28T16:47:50.425" v="51" actId="478"/>
          <ac:spMkLst>
            <pc:docMk/>
            <pc:sldMk cId="2634851879" sldId="261"/>
            <ac:spMk id="31" creationId="{E01B143A-1C8D-5691-004B-BB5B91FEC307}"/>
          </ac:spMkLst>
        </pc:spChg>
        <pc:spChg chg="del">
          <ac:chgData name="Eldert Grootenboer" userId="86a8f506-bb1c-4964-839a-78287daf85b1" providerId="ADAL" clId="{2A0D5294-E419-4798-9F9D-22075E9ED24A}" dt="2024-06-28T16:47:50.425" v="51" actId="478"/>
          <ac:spMkLst>
            <pc:docMk/>
            <pc:sldMk cId="2634851879" sldId="261"/>
            <ac:spMk id="32" creationId="{556A1974-19D7-F2FD-A2C1-82DB6DF53B99}"/>
          </ac:spMkLst>
        </pc:spChg>
        <pc:spChg chg="del">
          <ac:chgData name="Eldert Grootenboer" userId="86a8f506-bb1c-4964-839a-78287daf85b1" providerId="ADAL" clId="{2A0D5294-E419-4798-9F9D-22075E9ED24A}" dt="2024-06-28T16:47:50.425" v="51" actId="478"/>
          <ac:spMkLst>
            <pc:docMk/>
            <pc:sldMk cId="2634851879" sldId="261"/>
            <ac:spMk id="33" creationId="{F28D88F8-0D05-41F6-7C91-0B9D2D46029C}"/>
          </ac:spMkLst>
        </pc:spChg>
        <pc:spChg chg="del">
          <ac:chgData name="Eldert Grootenboer" userId="86a8f506-bb1c-4964-839a-78287daf85b1" providerId="ADAL" clId="{2A0D5294-E419-4798-9F9D-22075E9ED24A}" dt="2024-06-28T16:47:50.425" v="51" actId="478"/>
          <ac:spMkLst>
            <pc:docMk/>
            <pc:sldMk cId="2634851879" sldId="261"/>
            <ac:spMk id="34" creationId="{2EDA647E-2DFD-8D45-D540-1AF86DB90B60}"/>
          </ac:spMkLst>
        </pc:spChg>
        <pc:spChg chg="del">
          <ac:chgData name="Eldert Grootenboer" userId="86a8f506-bb1c-4964-839a-78287daf85b1" providerId="ADAL" clId="{2A0D5294-E419-4798-9F9D-22075E9ED24A}" dt="2024-06-28T16:47:50.425" v="51" actId="478"/>
          <ac:spMkLst>
            <pc:docMk/>
            <pc:sldMk cId="2634851879" sldId="261"/>
            <ac:spMk id="35" creationId="{D026FDC4-1B50-3E83-83B7-F953FA2F128A}"/>
          </ac:spMkLst>
        </pc:spChg>
        <pc:spChg chg="del">
          <ac:chgData name="Eldert Grootenboer" userId="86a8f506-bb1c-4964-839a-78287daf85b1" providerId="ADAL" clId="{2A0D5294-E419-4798-9F9D-22075E9ED24A}" dt="2024-06-28T16:47:50.425" v="51" actId="478"/>
          <ac:spMkLst>
            <pc:docMk/>
            <pc:sldMk cId="2634851879" sldId="261"/>
            <ac:spMk id="36" creationId="{E9686F97-752F-F60B-006B-6003DE7BBAF3}"/>
          </ac:spMkLst>
        </pc:spChg>
        <pc:spChg chg="del">
          <ac:chgData name="Eldert Grootenboer" userId="86a8f506-bb1c-4964-839a-78287daf85b1" providerId="ADAL" clId="{2A0D5294-E419-4798-9F9D-22075E9ED24A}" dt="2024-06-28T16:47:50.425" v="51" actId="478"/>
          <ac:spMkLst>
            <pc:docMk/>
            <pc:sldMk cId="2634851879" sldId="261"/>
            <ac:spMk id="37" creationId="{17221493-CC3E-509C-9B7A-D3C40273F8FA}"/>
          </ac:spMkLst>
        </pc:spChg>
        <pc:picChg chg="add mod">
          <ac:chgData name="Eldert Grootenboer" userId="86a8f506-bb1c-4964-839a-78287daf85b1" providerId="ADAL" clId="{2A0D5294-E419-4798-9F9D-22075E9ED24A}" dt="2024-06-28T16:49:09.368" v="55" actId="1076"/>
          <ac:picMkLst>
            <pc:docMk/>
            <pc:sldMk cId="2634851879" sldId="261"/>
            <ac:picMk id="2" creationId="{8ACD4988-6FFE-8EBD-2C76-7CD7E18331AA}"/>
          </ac:picMkLst>
        </pc:picChg>
        <pc:picChg chg="del">
          <ac:chgData name="Eldert Grootenboer" userId="86a8f506-bb1c-4964-839a-78287daf85b1" providerId="ADAL" clId="{2A0D5294-E419-4798-9F9D-22075E9ED24A}" dt="2024-06-28T16:47:50.425" v="51" actId="478"/>
          <ac:picMkLst>
            <pc:docMk/>
            <pc:sldMk cId="2634851879" sldId="261"/>
            <ac:picMk id="21" creationId="{E608418C-B358-DBB6-1482-64D6DD4B7E79}"/>
          </ac:picMkLst>
        </pc:picChg>
        <pc:picChg chg="del">
          <ac:chgData name="Eldert Grootenboer" userId="86a8f506-bb1c-4964-839a-78287daf85b1" providerId="ADAL" clId="{2A0D5294-E419-4798-9F9D-22075E9ED24A}" dt="2024-06-28T16:47:50.425" v="51" actId="478"/>
          <ac:picMkLst>
            <pc:docMk/>
            <pc:sldMk cId="2634851879" sldId="261"/>
            <ac:picMk id="22" creationId="{9E3C238F-F188-82BC-61BE-6ADDDB68A3A2}"/>
          </ac:picMkLst>
        </pc:picChg>
        <pc:picChg chg="del">
          <ac:chgData name="Eldert Grootenboer" userId="86a8f506-bb1c-4964-839a-78287daf85b1" providerId="ADAL" clId="{2A0D5294-E419-4798-9F9D-22075E9ED24A}" dt="2024-06-28T16:47:50.425" v="51" actId="478"/>
          <ac:picMkLst>
            <pc:docMk/>
            <pc:sldMk cId="2634851879" sldId="261"/>
            <ac:picMk id="23" creationId="{620C75DD-C80D-FFD2-234C-C74A2D6135C4}"/>
          </ac:picMkLst>
        </pc:picChg>
        <pc:picChg chg="del">
          <ac:chgData name="Eldert Grootenboer" userId="86a8f506-bb1c-4964-839a-78287daf85b1" providerId="ADAL" clId="{2A0D5294-E419-4798-9F9D-22075E9ED24A}" dt="2024-06-28T16:47:50.425" v="51" actId="478"/>
          <ac:picMkLst>
            <pc:docMk/>
            <pc:sldMk cId="2634851879" sldId="261"/>
            <ac:picMk id="24" creationId="{A96F8EF7-3460-72CC-21DD-28845092D533}"/>
          </ac:picMkLst>
        </pc:picChg>
        <pc:picChg chg="del">
          <ac:chgData name="Eldert Grootenboer" userId="86a8f506-bb1c-4964-839a-78287daf85b1" providerId="ADAL" clId="{2A0D5294-E419-4798-9F9D-22075E9ED24A}" dt="2024-06-28T16:47:50.425" v="51" actId="478"/>
          <ac:picMkLst>
            <pc:docMk/>
            <pc:sldMk cId="2634851879" sldId="261"/>
            <ac:picMk id="25" creationId="{757AABF0-D636-30D8-82F8-BB62E1B1F502}"/>
          </ac:picMkLst>
        </pc:picChg>
      </pc:sldChg>
      <pc:sldChg chg="modTransition modNotesTx">
        <pc:chgData name="Eldert Grootenboer" userId="86a8f506-bb1c-4964-839a-78287daf85b1" providerId="ADAL" clId="{2A0D5294-E419-4798-9F9D-22075E9ED24A}" dt="2024-06-28T21:23:55.083" v="428" actId="20577"/>
        <pc:sldMkLst>
          <pc:docMk/>
          <pc:sldMk cId="20993613" sldId="262"/>
        </pc:sldMkLst>
      </pc:sldChg>
      <pc:sldChg chg="modTransition">
        <pc:chgData name="Eldert Grootenboer" userId="86a8f506-bb1c-4964-839a-78287daf85b1" providerId="ADAL" clId="{2A0D5294-E419-4798-9F9D-22075E9ED24A}" dt="2024-06-28T21:01:11.327" v="101"/>
        <pc:sldMkLst>
          <pc:docMk/>
          <pc:sldMk cId="114419355" sldId="263"/>
        </pc:sldMkLst>
      </pc:sldChg>
      <pc:sldChg chg="modTransition modNotesTx">
        <pc:chgData name="Eldert Grootenboer" userId="86a8f506-bb1c-4964-839a-78287daf85b1" providerId="ADAL" clId="{2A0D5294-E419-4798-9F9D-22075E9ED24A}" dt="2024-06-28T21:40:52.126" v="1019" actId="20577"/>
        <pc:sldMkLst>
          <pc:docMk/>
          <pc:sldMk cId="570467646" sldId="264"/>
        </pc:sldMkLst>
      </pc:sldChg>
      <pc:sldChg chg="modTransition">
        <pc:chgData name="Eldert Grootenboer" userId="86a8f506-bb1c-4964-839a-78287daf85b1" providerId="ADAL" clId="{2A0D5294-E419-4798-9F9D-22075E9ED24A}" dt="2024-06-28T21:01:11.327" v="101"/>
        <pc:sldMkLst>
          <pc:docMk/>
          <pc:sldMk cId="1224483637" sldId="265"/>
        </pc:sldMkLst>
      </pc:sldChg>
      <pc:sldChg chg="addSp delSp modSp mod modTransition setBg modNotesTx">
        <pc:chgData name="Eldert Grootenboer" userId="86a8f506-bb1c-4964-839a-78287daf85b1" providerId="ADAL" clId="{2A0D5294-E419-4798-9F9D-22075E9ED24A}" dt="2024-06-28T21:29:19.058" v="619" actId="20577"/>
        <pc:sldMkLst>
          <pc:docMk/>
          <pc:sldMk cId="3125764666" sldId="266"/>
        </pc:sldMkLst>
        <pc:spChg chg="add">
          <ac:chgData name="Eldert Grootenboer" userId="86a8f506-bb1c-4964-839a-78287daf85b1" providerId="ADAL" clId="{2A0D5294-E419-4798-9F9D-22075E9ED24A}" dt="2024-06-27T17:41:35.571" v="0"/>
          <ac:spMkLst>
            <pc:docMk/>
            <pc:sldMk cId="3125764666" sldId="266"/>
            <ac:spMk id="2" creationId="{35B9E119-31A7-48E9-761F-C6E6CBEB4FE4}"/>
          </ac:spMkLst>
        </pc:spChg>
        <pc:spChg chg="add del">
          <ac:chgData name="Eldert Grootenboer" userId="86a8f506-bb1c-4964-839a-78287daf85b1" providerId="ADAL" clId="{2A0D5294-E419-4798-9F9D-22075E9ED24A}" dt="2024-06-27T17:56:08.315" v="5" actId="26606"/>
          <ac:spMkLst>
            <pc:docMk/>
            <pc:sldMk cId="3125764666" sldId="266"/>
            <ac:spMk id="8" creationId="{42A4FC2C-047E-45A5-965D-8E1E3BF09BC6}"/>
          </ac:spMkLst>
        </pc:spChg>
        <pc:picChg chg="add mod">
          <ac:chgData name="Eldert Grootenboer" userId="86a8f506-bb1c-4964-839a-78287daf85b1" providerId="ADAL" clId="{2A0D5294-E419-4798-9F9D-22075E9ED24A}" dt="2024-06-27T17:56:08.315" v="5" actId="26606"/>
          <ac:picMkLst>
            <pc:docMk/>
            <pc:sldMk cId="3125764666" sldId="266"/>
            <ac:picMk id="3" creationId="{8688AC32-0966-BBDF-84BE-01D75651F854}"/>
          </ac:picMkLst>
        </pc:picChg>
        <pc:picChg chg="add del">
          <ac:chgData name="Eldert Grootenboer" userId="86a8f506-bb1c-4964-839a-78287daf85b1" providerId="ADAL" clId="{2A0D5294-E419-4798-9F9D-22075E9ED24A}" dt="2024-06-27T17:56:29.253" v="8" actId="21"/>
          <ac:picMkLst>
            <pc:docMk/>
            <pc:sldMk cId="3125764666" sldId="266"/>
            <ac:picMk id="1028" creationId="{22E4ACE0-CF94-177F-C253-5F5E17278E71}"/>
          </ac:picMkLst>
        </pc:picChg>
      </pc:sldChg>
      <pc:sldChg chg="modTransition">
        <pc:chgData name="Eldert Grootenboer" userId="86a8f506-bb1c-4964-839a-78287daf85b1" providerId="ADAL" clId="{2A0D5294-E419-4798-9F9D-22075E9ED24A}" dt="2024-06-28T21:01:11.327" v="101"/>
        <pc:sldMkLst>
          <pc:docMk/>
          <pc:sldMk cId="4129532938" sldId="267"/>
        </pc:sldMkLst>
      </pc:sldChg>
      <pc:sldChg chg="modTransition">
        <pc:chgData name="Eldert Grootenboer" userId="86a8f506-bb1c-4964-839a-78287daf85b1" providerId="ADAL" clId="{2A0D5294-E419-4798-9F9D-22075E9ED24A}" dt="2024-06-28T21:01:11.327" v="101"/>
        <pc:sldMkLst>
          <pc:docMk/>
          <pc:sldMk cId="1150507784" sldId="268"/>
        </pc:sldMkLst>
      </pc:sldChg>
      <pc:sldChg chg="modTransition modNotesTx">
        <pc:chgData name="Eldert Grootenboer" userId="86a8f506-bb1c-4964-839a-78287daf85b1" providerId="ADAL" clId="{2A0D5294-E419-4798-9F9D-22075E9ED24A}" dt="2024-06-28T21:31:40.735" v="682" actId="20577"/>
        <pc:sldMkLst>
          <pc:docMk/>
          <pc:sldMk cId="2066082394" sldId="269"/>
        </pc:sldMkLst>
      </pc:sldChg>
      <pc:sldChg chg="modTransition modNotesTx">
        <pc:chgData name="Eldert Grootenboer" userId="86a8f506-bb1c-4964-839a-78287daf85b1" providerId="ADAL" clId="{2A0D5294-E419-4798-9F9D-22075E9ED24A}" dt="2024-06-28T21:42:57.252" v="1021" actId="313"/>
        <pc:sldMkLst>
          <pc:docMk/>
          <pc:sldMk cId="3215431153" sldId="270"/>
        </pc:sldMkLst>
      </pc:sldChg>
      <pc:sldChg chg="modTransition">
        <pc:chgData name="Eldert Grootenboer" userId="86a8f506-bb1c-4964-839a-78287daf85b1" providerId="ADAL" clId="{2A0D5294-E419-4798-9F9D-22075E9ED24A}" dt="2024-06-28T21:01:11.327" v="101"/>
        <pc:sldMkLst>
          <pc:docMk/>
          <pc:sldMk cId="2289812546" sldId="272"/>
        </pc:sldMkLst>
      </pc:sldChg>
      <pc:sldChg chg="modTransition">
        <pc:chgData name="Eldert Grootenboer" userId="86a8f506-bb1c-4964-839a-78287daf85b1" providerId="ADAL" clId="{2A0D5294-E419-4798-9F9D-22075E9ED24A}" dt="2024-06-28T21:01:11.327" v="101"/>
        <pc:sldMkLst>
          <pc:docMk/>
          <pc:sldMk cId="887988219" sldId="273"/>
        </pc:sldMkLst>
      </pc:sldChg>
      <pc:sldChg chg="modTransition modNotesTx">
        <pc:chgData name="Eldert Grootenboer" userId="86a8f506-bb1c-4964-839a-78287daf85b1" providerId="ADAL" clId="{2A0D5294-E419-4798-9F9D-22075E9ED24A}" dt="2024-06-28T21:35:35.273" v="994" actId="20577"/>
        <pc:sldMkLst>
          <pc:docMk/>
          <pc:sldMk cId="3052802303" sldId="274"/>
        </pc:sldMkLst>
      </pc:sldChg>
      <pc:sldChg chg="modTransition modNotesTx">
        <pc:chgData name="Eldert Grootenboer" userId="86a8f506-bb1c-4964-839a-78287daf85b1" providerId="ADAL" clId="{2A0D5294-E419-4798-9F9D-22075E9ED24A}" dt="2024-06-28T21:37:47.397" v="1018" actId="20577"/>
        <pc:sldMkLst>
          <pc:docMk/>
          <pc:sldMk cId="387355205" sldId="275"/>
        </pc:sldMkLst>
      </pc:sldChg>
      <pc:sldChg chg="modTransition modNotesTx">
        <pc:chgData name="Eldert Grootenboer" userId="86a8f506-bb1c-4964-839a-78287daf85b1" providerId="ADAL" clId="{2A0D5294-E419-4798-9F9D-22075E9ED24A}" dt="2024-06-28T21:22:37.427" v="398" actId="20577"/>
        <pc:sldMkLst>
          <pc:docMk/>
          <pc:sldMk cId="3233281818" sldId="276"/>
        </pc:sldMkLst>
      </pc:sldChg>
      <pc:sldChg chg="addSp new mod ord modTransition setBg modShow">
        <pc:chgData name="Eldert Grootenboer" userId="86a8f506-bb1c-4964-839a-78287daf85b1" providerId="ADAL" clId="{2A0D5294-E419-4798-9F9D-22075E9ED24A}" dt="2024-06-28T21:01:11.327" v="101"/>
        <pc:sldMkLst>
          <pc:docMk/>
          <pc:sldMk cId="2981796403" sldId="277"/>
        </pc:sldMkLst>
        <pc:picChg chg="add">
          <ac:chgData name="Eldert Grootenboer" userId="86a8f506-bb1c-4964-839a-78287daf85b1" providerId="ADAL" clId="{2A0D5294-E419-4798-9F9D-22075E9ED24A}" dt="2024-06-28T20:59:44.923" v="95" actId="22"/>
          <ac:picMkLst>
            <pc:docMk/>
            <pc:sldMk cId="2981796403" sldId="277"/>
            <ac:picMk id="3" creationId="{FE9EC79C-1272-6039-D6B3-2BA85096E0FD}"/>
          </ac:picMkLst>
        </pc:picChg>
      </pc:sldChg>
    </pc:docChg>
  </pc:docChgLst>
</pc:chgInfo>
</file>

<file path=ppt/media/image1.png>
</file>

<file path=ppt/media/image10.jpeg>
</file>

<file path=ppt/media/image11.jpeg>
</file>

<file path=ppt/media/image12.png>
</file>

<file path=ppt/media/image13.pn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3.png>
</file>

<file path=ppt/media/image4.png>
</file>

<file path=ppt/media/image5.jpeg>
</file>

<file path=ppt/media/image6.jpe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32F990-E613-47EE-A01D-1FA45A811A17}" type="datetimeFigureOut">
              <a:rPr lang="en-US" smtClean="0"/>
              <a:t>6/28/24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BF1B80-CE34-4180-B8C9-259CFA65CA85}" type="slidenum">
              <a:rPr lang="en-US" smtClean="0"/>
              <a:t>‹#›</a:t>
            </a:fld>
            <a:endParaRPr lang="en-US"/>
          </a:p>
        </p:txBody>
      </p:sp>
    </p:spTree>
    <p:extLst>
      <p:ext uri="{BB962C8B-B14F-4D97-AF65-F5344CB8AC3E}">
        <p14:creationId xmlns:p14="http://schemas.microsoft.com/office/powerpoint/2010/main" val="2616536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Lemon reached out to me to speak at </a:t>
            </a:r>
            <a:r>
              <a:rPr lang="en-US" dirty="0" err="1"/>
              <a:t>PubConf</a:t>
            </a:r>
            <a:r>
              <a:rPr lang="en-US" dirty="0"/>
              <a:t>, I though what any sensible person would think… Hell no I’m not going to do that! I’m already doing a session at KCDC! I don’t need the pressure of creating another new session!</a:t>
            </a:r>
          </a:p>
        </p:txBody>
      </p:sp>
      <p:sp>
        <p:nvSpPr>
          <p:cNvPr id="4" name="Slide Number Placeholder 3"/>
          <p:cNvSpPr>
            <a:spLocks noGrp="1"/>
          </p:cNvSpPr>
          <p:nvPr>
            <p:ph type="sldNum" sz="quarter" idx="5"/>
          </p:nvPr>
        </p:nvSpPr>
        <p:spPr/>
        <p:txBody>
          <a:bodyPr/>
          <a:lstStyle/>
          <a:p>
            <a:fld id="{B8BF1B80-CE34-4180-B8C9-259CFA65CA85}" type="slidenum">
              <a:rPr lang="en-US" smtClean="0"/>
              <a:t>2</a:t>
            </a:fld>
            <a:endParaRPr lang="en-US"/>
          </a:p>
        </p:txBody>
      </p:sp>
    </p:spTree>
    <p:extLst>
      <p:ext uri="{BB962C8B-B14F-4D97-AF65-F5344CB8AC3E}">
        <p14:creationId xmlns:p14="http://schemas.microsoft.com/office/powerpoint/2010/main" val="20209844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highlight>
                  <a:srgbClr val="FFFFFF"/>
                </a:highlight>
                <a:latin typeface="Segoe UI" panose="020B0502040204020203" pitchFamily="34" charset="0"/>
              </a:rPr>
              <a:t>For example, we are building a </a:t>
            </a:r>
            <a:r>
              <a:rPr lang="en-US" b="0" i="0" dirty="0" err="1">
                <a:solidFill>
                  <a:srgbClr val="000000"/>
                </a:solidFill>
                <a:effectLst/>
                <a:highlight>
                  <a:srgbClr val="FFFFFF"/>
                </a:highlight>
                <a:latin typeface="Segoe UI" panose="020B0502040204020203" pitchFamily="34" charset="0"/>
              </a:rPr>
              <a:t>geoDR</a:t>
            </a:r>
            <a:r>
              <a:rPr lang="en-US" b="0" i="0" dirty="0">
                <a:solidFill>
                  <a:srgbClr val="000000"/>
                </a:solidFill>
                <a:effectLst/>
                <a:highlight>
                  <a:srgbClr val="FFFFFF"/>
                </a:highlight>
                <a:latin typeface="Segoe UI" panose="020B0502040204020203" pitchFamily="34" charset="0"/>
              </a:rPr>
              <a:t> feature, and now I have explain my customers that, NO, we can not give you 10 milliseconds latency between Australia and Europe! I tried to put in the pull request to break the speed of light, but apparently, we are not allowed to change the laws of physics.</a:t>
            </a:r>
            <a:endParaRPr lang="en-US" dirty="0"/>
          </a:p>
        </p:txBody>
      </p:sp>
      <p:sp>
        <p:nvSpPr>
          <p:cNvPr id="4" name="Slide Number Placeholder 3"/>
          <p:cNvSpPr>
            <a:spLocks noGrp="1"/>
          </p:cNvSpPr>
          <p:nvPr>
            <p:ph type="sldNum" sz="quarter" idx="5"/>
          </p:nvPr>
        </p:nvSpPr>
        <p:spPr/>
        <p:txBody>
          <a:bodyPr/>
          <a:lstStyle/>
          <a:p>
            <a:fld id="{B8BF1B80-CE34-4180-B8C9-259CFA65CA85}" type="slidenum">
              <a:rPr lang="en-US" smtClean="0"/>
              <a:t>11</a:t>
            </a:fld>
            <a:endParaRPr lang="en-US"/>
          </a:p>
        </p:txBody>
      </p:sp>
    </p:spTree>
    <p:extLst>
      <p:ext uri="{BB962C8B-B14F-4D97-AF65-F5344CB8AC3E}">
        <p14:creationId xmlns:p14="http://schemas.microsoft.com/office/powerpoint/2010/main" val="2505499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great pastime of mine is getting on a customer call because they have seen a 5 second hiccup, and now they want to get a 70 page RCA, signed by Satya himself. Let’s replace all our customers with AI, so at least I know I can expect them to be hallucinating.</a:t>
            </a:r>
          </a:p>
        </p:txBody>
      </p:sp>
      <p:sp>
        <p:nvSpPr>
          <p:cNvPr id="4" name="Slide Number Placeholder 3"/>
          <p:cNvSpPr>
            <a:spLocks noGrp="1"/>
          </p:cNvSpPr>
          <p:nvPr>
            <p:ph type="sldNum" sz="quarter" idx="5"/>
          </p:nvPr>
        </p:nvSpPr>
        <p:spPr/>
        <p:txBody>
          <a:bodyPr/>
          <a:lstStyle/>
          <a:p>
            <a:fld id="{B8BF1B80-CE34-4180-B8C9-259CFA65CA85}" type="slidenum">
              <a:rPr lang="en-US" smtClean="0"/>
              <a:t>12</a:t>
            </a:fld>
            <a:endParaRPr lang="en-US"/>
          </a:p>
        </p:txBody>
      </p:sp>
    </p:spTree>
    <p:extLst>
      <p:ext uri="{BB962C8B-B14F-4D97-AF65-F5344CB8AC3E}">
        <p14:creationId xmlns:p14="http://schemas.microsoft.com/office/powerpoint/2010/main" val="4283957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b="0" i="0" dirty="0">
                <a:solidFill>
                  <a:srgbClr val="000000"/>
                </a:solidFill>
                <a:effectLst/>
                <a:highlight>
                  <a:srgbClr val="FFFFFF"/>
                </a:highlight>
                <a:latin typeface="Segoe UI" panose="020B0502040204020203" pitchFamily="34" charset="0"/>
              </a:rPr>
              <a:t>And of course, then there is the community. Yes, that means all of you! You didn’t think you would get away so easily, now would you? I have a comment or two for all of you as well, now that we are here together.</a:t>
            </a:r>
          </a:p>
        </p:txBody>
      </p:sp>
      <p:sp>
        <p:nvSpPr>
          <p:cNvPr id="4" name="Slide Number Placeholder 3"/>
          <p:cNvSpPr>
            <a:spLocks noGrp="1"/>
          </p:cNvSpPr>
          <p:nvPr>
            <p:ph type="sldNum" sz="quarter" idx="5"/>
          </p:nvPr>
        </p:nvSpPr>
        <p:spPr/>
        <p:txBody>
          <a:bodyPr/>
          <a:lstStyle/>
          <a:p>
            <a:fld id="{B8BF1B80-CE34-4180-B8C9-259CFA65CA85}" type="slidenum">
              <a:rPr lang="en-US" smtClean="0"/>
              <a:t>13</a:t>
            </a:fld>
            <a:endParaRPr lang="en-US"/>
          </a:p>
        </p:txBody>
      </p:sp>
    </p:spTree>
    <p:extLst>
      <p:ext uri="{BB962C8B-B14F-4D97-AF65-F5344CB8AC3E}">
        <p14:creationId xmlns:p14="http://schemas.microsoft.com/office/powerpoint/2010/main" val="1984348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of all, as a speaker, there is nothing just like spending weeks on building a session, doing dry runs, fly over half the country or even world, spend an hour on stage giving all our best. And then, when it’s time for you to provide your feedback…</a:t>
            </a:r>
          </a:p>
        </p:txBody>
      </p:sp>
      <p:sp>
        <p:nvSpPr>
          <p:cNvPr id="4" name="Slide Number Placeholder 3"/>
          <p:cNvSpPr>
            <a:spLocks noGrp="1"/>
          </p:cNvSpPr>
          <p:nvPr>
            <p:ph type="sldNum" sz="quarter" idx="5"/>
          </p:nvPr>
        </p:nvSpPr>
        <p:spPr/>
        <p:txBody>
          <a:bodyPr/>
          <a:lstStyle/>
          <a:p>
            <a:fld id="{B8BF1B80-CE34-4180-B8C9-259CFA65CA85}" type="slidenum">
              <a:rPr lang="en-US" smtClean="0"/>
              <a:t>14</a:t>
            </a:fld>
            <a:endParaRPr lang="en-US"/>
          </a:p>
        </p:txBody>
      </p:sp>
    </p:spTree>
    <p:extLst>
      <p:ext uri="{BB962C8B-B14F-4D97-AF65-F5344CB8AC3E}">
        <p14:creationId xmlns:p14="http://schemas.microsoft.com/office/powerpoint/2010/main" val="1187807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give a negative rating because the temperature is not right! Look, I can’t help that the organizers decided to run this event on the surface of the sun. There is enough in my session for you to complain about without resorting to complaining about the climate.</a:t>
            </a:r>
          </a:p>
        </p:txBody>
      </p:sp>
      <p:sp>
        <p:nvSpPr>
          <p:cNvPr id="4" name="Slide Number Placeholder 3"/>
          <p:cNvSpPr>
            <a:spLocks noGrp="1"/>
          </p:cNvSpPr>
          <p:nvPr>
            <p:ph type="sldNum" sz="quarter" idx="5"/>
          </p:nvPr>
        </p:nvSpPr>
        <p:spPr/>
        <p:txBody>
          <a:bodyPr/>
          <a:lstStyle/>
          <a:p>
            <a:fld id="{B8BF1B80-CE34-4180-B8C9-259CFA65CA85}" type="slidenum">
              <a:rPr lang="en-US" smtClean="0"/>
              <a:t>15</a:t>
            </a:fld>
            <a:endParaRPr lang="en-US"/>
          </a:p>
        </p:txBody>
      </p:sp>
    </p:spTree>
    <p:extLst>
      <p:ext uri="{BB962C8B-B14F-4D97-AF65-F5344CB8AC3E}">
        <p14:creationId xmlns:p14="http://schemas.microsoft.com/office/powerpoint/2010/main" val="23261025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highlight>
                  <a:srgbClr val="FFFFFF"/>
                </a:highlight>
                <a:latin typeface="Segoe UI" panose="020B0502040204020203" pitchFamily="34" charset="0"/>
              </a:rPr>
              <a:t>And why do you all think you can keep asking us for features that would make sense? Don’t you know I have Power BI reports to build? I don’t have time to look at these! Go build some more open source products and leave me alone.</a:t>
            </a:r>
            <a:endParaRPr lang="en-US" dirty="0"/>
          </a:p>
        </p:txBody>
      </p:sp>
      <p:sp>
        <p:nvSpPr>
          <p:cNvPr id="4" name="Slide Number Placeholder 3"/>
          <p:cNvSpPr>
            <a:spLocks noGrp="1"/>
          </p:cNvSpPr>
          <p:nvPr>
            <p:ph type="sldNum" sz="quarter" idx="5"/>
          </p:nvPr>
        </p:nvSpPr>
        <p:spPr/>
        <p:txBody>
          <a:bodyPr/>
          <a:lstStyle/>
          <a:p>
            <a:fld id="{B8BF1B80-CE34-4180-B8C9-259CFA65CA85}" type="slidenum">
              <a:rPr lang="en-US" smtClean="0"/>
              <a:t>16</a:t>
            </a:fld>
            <a:endParaRPr lang="en-US"/>
          </a:p>
        </p:txBody>
      </p:sp>
    </p:spTree>
    <p:extLst>
      <p:ext uri="{BB962C8B-B14F-4D97-AF65-F5344CB8AC3E}">
        <p14:creationId xmlns:p14="http://schemas.microsoft.com/office/powerpoint/2010/main" val="36584971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Okay, don’t get me wrong, I do love our community. And, as Microsoft, I especially love our MVPs. I get to ask them for feedback, run meetings for them, and share NDA information with them.</a:t>
            </a:r>
          </a:p>
        </p:txBody>
      </p:sp>
      <p:sp>
        <p:nvSpPr>
          <p:cNvPr id="4" name="Slide Number Placeholder 3"/>
          <p:cNvSpPr>
            <a:spLocks noGrp="1"/>
          </p:cNvSpPr>
          <p:nvPr>
            <p:ph type="sldNum" sz="quarter" idx="5"/>
          </p:nvPr>
        </p:nvSpPr>
        <p:spPr/>
        <p:txBody>
          <a:bodyPr/>
          <a:lstStyle/>
          <a:p>
            <a:fld id="{B8BF1B80-CE34-4180-B8C9-259CFA65CA85}" type="slidenum">
              <a:rPr lang="en-US" smtClean="0"/>
              <a:t>17</a:t>
            </a:fld>
            <a:endParaRPr lang="en-US"/>
          </a:p>
        </p:txBody>
      </p:sp>
    </p:spTree>
    <p:extLst>
      <p:ext uri="{BB962C8B-B14F-4D97-AF65-F5344CB8AC3E}">
        <p14:creationId xmlns:p14="http://schemas.microsoft.com/office/powerpoint/2010/main" val="41256833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then they have the audacity to tell me that they are not even an MVP! This is just so rude Glenn, me sharing all this amazing content, and then finding out </a:t>
            </a:r>
            <a:r>
              <a:rPr lang="en-US"/>
              <a:t>that you’re </a:t>
            </a:r>
            <a:r>
              <a:rPr lang="en-US" dirty="0"/>
              <a:t>not even allowed to hear about it!</a:t>
            </a:r>
          </a:p>
        </p:txBody>
      </p:sp>
      <p:sp>
        <p:nvSpPr>
          <p:cNvPr id="4" name="Slide Number Placeholder 3"/>
          <p:cNvSpPr>
            <a:spLocks noGrp="1"/>
          </p:cNvSpPr>
          <p:nvPr>
            <p:ph type="sldNum" sz="quarter" idx="5"/>
          </p:nvPr>
        </p:nvSpPr>
        <p:spPr/>
        <p:txBody>
          <a:bodyPr/>
          <a:lstStyle/>
          <a:p>
            <a:fld id="{B8BF1B80-CE34-4180-B8C9-259CFA65CA85}" type="slidenum">
              <a:rPr lang="en-US" smtClean="0"/>
              <a:t>18</a:t>
            </a:fld>
            <a:endParaRPr lang="en-US"/>
          </a:p>
        </p:txBody>
      </p:sp>
    </p:spTree>
    <p:extLst>
      <p:ext uri="{BB962C8B-B14F-4D97-AF65-F5344CB8AC3E}">
        <p14:creationId xmlns:p14="http://schemas.microsoft.com/office/powerpoint/2010/main" val="37321181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I have to go all Men in Black on him and erase his memory… Now, I don’t have a flashing light to erase any memories, but I do have other ways to make people forget things.</a:t>
            </a:r>
          </a:p>
        </p:txBody>
      </p:sp>
      <p:sp>
        <p:nvSpPr>
          <p:cNvPr id="4" name="Slide Number Placeholder 3"/>
          <p:cNvSpPr>
            <a:spLocks noGrp="1"/>
          </p:cNvSpPr>
          <p:nvPr>
            <p:ph type="sldNum" sz="quarter" idx="5"/>
          </p:nvPr>
        </p:nvSpPr>
        <p:spPr/>
        <p:txBody>
          <a:bodyPr/>
          <a:lstStyle/>
          <a:p>
            <a:fld id="{B8BF1B80-CE34-4180-B8C9-259CFA65CA85}" type="slidenum">
              <a:rPr lang="en-US" smtClean="0"/>
              <a:t>20</a:t>
            </a:fld>
            <a:endParaRPr lang="en-US"/>
          </a:p>
        </p:txBody>
      </p:sp>
    </p:spTree>
    <p:extLst>
      <p:ext uri="{BB962C8B-B14F-4D97-AF65-F5344CB8AC3E}">
        <p14:creationId xmlns:p14="http://schemas.microsoft.com/office/powerpoint/2010/main" val="36827033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reminds me, Glenn, can you please order a couple of drinks for the both of us? You look like someone who can handle a couple of shots. And you can forget about al these new amazing features I told you about.</a:t>
            </a:r>
          </a:p>
        </p:txBody>
      </p:sp>
      <p:sp>
        <p:nvSpPr>
          <p:cNvPr id="4" name="Slide Number Placeholder 3"/>
          <p:cNvSpPr>
            <a:spLocks noGrp="1"/>
          </p:cNvSpPr>
          <p:nvPr>
            <p:ph type="sldNum" sz="quarter" idx="5"/>
          </p:nvPr>
        </p:nvSpPr>
        <p:spPr/>
        <p:txBody>
          <a:bodyPr/>
          <a:lstStyle/>
          <a:p>
            <a:fld id="{B8BF1B80-CE34-4180-B8C9-259CFA65CA85}" type="slidenum">
              <a:rPr lang="en-US" smtClean="0"/>
              <a:t>21</a:t>
            </a:fld>
            <a:endParaRPr lang="en-US"/>
          </a:p>
        </p:txBody>
      </p:sp>
    </p:spTree>
    <p:extLst>
      <p:ext uri="{BB962C8B-B14F-4D97-AF65-F5344CB8AC3E}">
        <p14:creationId xmlns:p14="http://schemas.microsoft.com/office/powerpoint/2010/main" val="4056315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then, after having had a few drinks one evening… Yes, that one time I had a few drinks… Angelique convinced me to join, and as Todd has taught me, what you say when you are drunk, you have to do when you’re sober, that will teach me to keep my big mouth shut.</a:t>
            </a:r>
          </a:p>
        </p:txBody>
      </p:sp>
      <p:sp>
        <p:nvSpPr>
          <p:cNvPr id="4" name="Slide Number Placeholder 3"/>
          <p:cNvSpPr>
            <a:spLocks noGrp="1"/>
          </p:cNvSpPr>
          <p:nvPr>
            <p:ph type="sldNum" sz="quarter" idx="5"/>
          </p:nvPr>
        </p:nvSpPr>
        <p:spPr/>
        <p:txBody>
          <a:bodyPr/>
          <a:lstStyle/>
          <a:p>
            <a:fld id="{B8BF1B80-CE34-4180-B8C9-259CFA65CA85}" type="slidenum">
              <a:rPr lang="en-US" smtClean="0"/>
              <a:t>3</a:t>
            </a:fld>
            <a:endParaRPr lang="en-US"/>
          </a:p>
        </p:txBody>
      </p:sp>
    </p:spTree>
    <p:extLst>
      <p:ext uri="{BB962C8B-B14F-4D97-AF65-F5344CB8AC3E}">
        <p14:creationId xmlns:p14="http://schemas.microsoft.com/office/powerpoint/2010/main" val="610749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is why I can’t wait for AI to take over. By the way, you might be thinking, am I not afraid, that AI will take over my job? Nah, because for AI to take over, there has to be some intelligence needed for the job first! Thank you!</a:t>
            </a:r>
          </a:p>
        </p:txBody>
      </p:sp>
      <p:sp>
        <p:nvSpPr>
          <p:cNvPr id="4" name="Slide Number Placeholder 3"/>
          <p:cNvSpPr>
            <a:spLocks noGrp="1"/>
          </p:cNvSpPr>
          <p:nvPr>
            <p:ph type="sldNum" sz="quarter" idx="5"/>
          </p:nvPr>
        </p:nvSpPr>
        <p:spPr/>
        <p:txBody>
          <a:bodyPr/>
          <a:lstStyle/>
          <a:p>
            <a:fld id="{B8BF1B80-CE34-4180-B8C9-259CFA65CA85}" type="slidenum">
              <a:rPr lang="en-US" smtClean="0"/>
              <a:t>22</a:t>
            </a:fld>
            <a:endParaRPr lang="en-US"/>
          </a:p>
        </p:txBody>
      </p:sp>
    </p:spTree>
    <p:extLst>
      <p:ext uri="{BB962C8B-B14F-4D97-AF65-F5344CB8AC3E}">
        <p14:creationId xmlns:p14="http://schemas.microsoft.com/office/powerpoint/2010/main" val="2999392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here I was, thinking about Lemon’s proposed topic, what will our world look like in 2034. And so, I started thinking about what an ideal world would look like to me… A world where I don’t have to interact with people!</a:t>
            </a:r>
          </a:p>
        </p:txBody>
      </p:sp>
      <p:sp>
        <p:nvSpPr>
          <p:cNvPr id="4" name="Slide Number Placeholder 3"/>
          <p:cNvSpPr>
            <a:spLocks noGrp="1"/>
          </p:cNvSpPr>
          <p:nvPr>
            <p:ph type="sldNum" sz="quarter" idx="5"/>
          </p:nvPr>
        </p:nvSpPr>
        <p:spPr/>
        <p:txBody>
          <a:bodyPr/>
          <a:lstStyle/>
          <a:p>
            <a:fld id="{B8BF1B80-CE34-4180-B8C9-259CFA65CA85}" type="slidenum">
              <a:rPr lang="en-US" smtClean="0"/>
              <a:t>4</a:t>
            </a:fld>
            <a:endParaRPr lang="en-US"/>
          </a:p>
        </p:txBody>
      </p:sp>
    </p:spTree>
    <p:extLst>
      <p:ext uri="{BB962C8B-B14F-4D97-AF65-F5344CB8AC3E}">
        <p14:creationId xmlns:p14="http://schemas.microsoft.com/office/powerpoint/2010/main" val="22482897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Luckily, AI is about to take over the world! As some of you might know, I am the program manager for Azure Service Bus, at Microsoft, and not having to deal with people would make my life so much easier.</a:t>
            </a:r>
          </a:p>
        </p:txBody>
      </p:sp>
      <p:sp>
        <p:nvSpPr>
          <p:cNvPr id="4" name="Slide Number Placeholder 3"/>
          <p:cNvSpPr>
            <a:spLocks noGrp="1"/>
          </p:cNvSpPr>
          <p:nvPr>
            <p:ph type="sldNum" sz="quarter" idx="5"/>
          </p:nvPr>
        </p:nvSpPr>
        <p:spPr/>
        <p:txBody>
          <a:bodyPr/>
          <a:lstStyle/>
          <a:p>
            <a:fld id="{B8BF1B80-CE34-4180-B8C9-259CFA65CA85}" type="slidenum">
              <a:rPr lang="en-US" smtClean="0"/>
              <a:t>5</a:t>
            </a:fld>
            <a:endParaRPr lang="en-US"/>
          </a:p>
        </p:txBody>
      </p:sp>
    </p:spTree>
    <p:extLst>
      <p:ext uri="{BB962C8B-B14F-4D97-AF65-F5344CB8AC3E}">
        <p14:creationId xmlns:p14="http://schemas.microsoft.com/office/powerpoint/2010/main" val="4259261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can finally get rid of our engineering team. Most of my day is making sure that they focus on building the features I want, instead of silly stuff… like making sure our service keeps running without any interruptions. Don’t they know I have GitHub issues to mark as “won’t close”?</a:t>
            </a:r>
          </a:p>
        </p:txBody>
      </p:sp>
      <p:sp>
        <p:nvSpPr>
          <p:cNvPr id="4" name="Slide Number Placeholder 3"/>
          <p:cNvSpPr>
            <a:spLocks noGrp="1"/>
          </p:cNvSpPr>
          <p:nvPr>
            <p:ph type="sldNum" sz="quarter" idx="5"/>
          </p:nvPr>
        </p:nvSpPr>
        <p:spPr/>
        <p:txBody>
          <a:bodyPr/>
          <a:lstStyle/>
          <a:p>
            <a:fld id="{B8BF1B80-CE34-4180-B8C9-259CFA65CA85}" type="slidenum">
              <a:rPr lang="en-US" smtClean="0"/>
              <a:t>6</a:t>
            </a:fld>
            <a:endParaRPr lang="en-US"/>
          </a:p>
        </p:txBody>
      </p:sp>
    </p:spTree>
    <p:extLst>
      <p:ext uri="{BB962C8B-B14F-4D97-AF65-F5344CB8AC3E}">
        <p14:creationId xmlns:p14="http://schemas.microsoft.com/office/powerpoint/2010/main" val="31260431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highlight>
                  <a:srgbClr val="FFFFFF"/>
                </a:highlight>
                <a:latin typeface="Segoe UI" panose="020B0502040204020203" pitchFamily="34" charset="0"/>
              </a:rPr>
              <a:t>I mean, all I’m asking is to build a distributed service, that can serve billions of request per month globally, with 99.99 SLA, no data loss, and keep adding new features to this. How hard can it be! By the way, another thing that Todd taught me… it’s okay to use </a:t>
            </a:r>
            <a:r>
              <a:rPr lang="en-US" b="0" i="0" dirty="0" err="1">
                <a:solidFill>
                  <a:srgbClr val="000000"/>
                </a:solidFill>
                <a:effectLst/>
                <a:highlight>
                  <a:srgbClr val="FFFFFF"/>
                </a:highlight>
                <a:latin typeface="Segoe UI" panose="020B0502040204020203" pitchFamily="34" charset="0"/>
              </a:rPr>
              <a:t>PubConf</a:t>
            </a:r>
            <a:r>
              <a:rPr lang="en-US" b="0" i="0" dirty="0">
                <a:solidFill>
                  <a:srgbClr val="000000"/>
                </a:solidFill>
                <a:effectLst/>
                <a:highlight>
                  <a:srgbClr val="FFFFFF"/>
                </a:highlight>
                <a:latin typeface="Segoe UI" panose="020B0502040204020203" pitchFamily="34" charset="0"/>
              </a:rPr>
              <a:t> to promote your products!</a:t>
            </a:r>
            <a:endParaRPr lang="en-US" dirty="0"/>
          </a:p>
        </p:txBody>
      </p:sp>
      <p:sp>
        <p:nvSpPr>
          <p:cNvPr id="4" name="Slide Number Placeholder 3"/>
          <p:cNvSpPr>
            <a:spLocks noGrp="1"/>
          </p:cNvSpPr>
          <p:nvPr>
            <p:ph type="sldNum" sz="quarter" idx="5"/>
          </p:nvPr>
        </p:nvSpPr>
        <p:spPr/>
        <p:txBody>
          <a:bodyPr/>
          <a:lstStyle/>
          <a:p>
            <a:fld id="{B8BF1B80-CE34-4180-B8C9-259CFA65CA85}" type="slidenum">
              <a:rPr lang="en-US" smtClean="0"/>
              <a:t>7</a:t>
            </a:fld>
            <a:endParaRPr lang="en-US"/>
          </a:p>
        </p:txBody>
      </p:sp>
    </p:spTree>
    <p:extLst>
      <p:ext uri="{BB962C8B-B14F-4D97-AF65-F5344CB8AC3E}">
        <p14:creationId xmlns:p14="http://schemas.microsoft.com/office/powerpoint/2010/main" val="54792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thanks to CoPilot, I can now just tell AI what I want to build, and it will automatically generate everything for me. And we all know that AI is infallible, so as a good program manager I can now push this directly into our production systems.</a:t>
            </a:r>
          </a:p>
        </p:txBody>
      </p:sp>
      <p:sp>
        <p:nvSpPr>
          <p:cNvPr id="4" name="Slide Number Placeholder 3"/>
          <p:cNvSpPr>
            <a:spLocks noGrp="1"/>
          </p:cNvSpPr>
          <p:nvPr>
            <p:ph type="sldNum" sz="quarter" idx="5"/>
          </p:nvPr>
        </p:nvSpPr>
        <p:spPr/>
        <p:txBody>
          <a:bodyPr/>
          <a:lstStyle/>
          <a:p>
            <a:fld id="{B8BF1B80-CE34-4180-B8C9-259CFA65CA85}" type="slidenum">
              <a:rPr lang="en-US" smtClean="0"/>
              <a:t>8</a:t>
            </a:fld>
            <a:endParaRPr lang="en-US"/>
          </a:p>
        </p:txBody>
      </p:sp>
    </p:spTree>
    <p:extLst>
      <p:ext uri="{BB962C8B-B14F-4D97-AF65-F5344CB8AC3E}">
        <p14:creationId xmlns:p14="http://schemas.microsoft.com/office/powerpoint/2010/main" val="3479563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can’t wait to have a whole team of AI engineers. They might still not do what I want, but at least I can just reboot them when I get annoyed. Or. in the case of CoPilot, I can just wait for it to hang up on itself.</a:t>
            </a:r>
          </a:p>
        </p:txBody>
      </p:sp>
      <p:sp>
        <p:nvSpPr>
          <p:cNvPr id="4" name="Slide Number Placeholder 3"/>
          <p:cNvSpPr>
            <a:spLocks noGrp="1"/>
          </p:cNvSpPr>
          <p:nvPr>
            <p:ph type="sldNum" sz="quarter" idx="5"/>
          </p:nvPr>
        </p:nvSpPr>
        <p:spPr/>
        <p:txBody>
          <a:bodyPr/>
          <a:lstStyle/>
          <a:p>
            <a:fld id="{B8BF1B80-CE34-4180-B8C9-259CFA65CA85}" type="slidenum">
              <a:rPr lang="en-US" smtClean="0"/>
              <a:t>9</a:t>
            </a:fld>
            <a:endParaRPr lang="en-US"/>
          </a:p>
        </p:txBody>
      </p:sp>
    </p:spTree>
    <p:extLst>
      <p:ext uri="{BB962C8B-B14F-4D97-AF65-F5344CB8AC3E}">
        <p14:creationId xmlns:p14="http://schemas.microsoft.com/office/powerpoint/2010/main" val="3356686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talk about customers! Building a service would be so much easier if we didn’t have all these customers. They take up so much of my time, that I could be spending on making our SCRUM board look nice!</a:t>
            </a:r>
          </a:p>
        </p:txBody>
      </p:sp>
      <p:sp>
        <p:nvSpPr>
          <p:cNvPr id="4" name="Slide Number Placeholder 3"/>
          <p:cNvSpPr>
            <a:spLocks noGrp="1"/>
          </p:cNvSpPr>
          <p:nvPr>
            <p:ph type="sldNum" sz="quarter" idx="5"/>
          </p:nvPr>
        </p:nvSpPr>
        <p:spPr/>
        <p:txBody>
          <a:bodyPr/>
          <a:lstStyle/>
          <a:p>
            <a:fld id="{B8BF1B80-CE34-4180-B8C9-259CFA65CA85}" type="slidenum">
              <a:rPr lang="en-US" smtClean="0"/>
              <a:t>10</a:t>
            </a:fld>
            <a:endParaRPr lang="en-US"/>
          </a:p>
        </p:txBody>
      </p:sp>
    </p:spTree>
    <p:extLst>
      <p:ext uri="{BB962C8B-B14F-4D97-AF65-F5344CB8AC3E}">
        <p14:creationId xmlns:p14="http://schemas.microsoft.com/office/powerpoint/2010/main" val="748418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9554E-9C07-F19C-EEEC-4FF49AD90B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EFBC03-ED5F-0E1B-BDD4-69555BAFF1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92211CB-2C82-1A1B-80A2-072053CD250B}"/>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5" name="Footer Placeholder 4">
            <a:extLst>
              <a:ext uri="{FF2B5EF4-FFF2-40B4-BE49-F238E27FC236}">
                <a16:creationId xmlns:a16="http://schemas.microsoft.com/office/drawing/2014/main" id="{E311B153-A854-689C-C66E-A17CBD0047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912CD9-C584-5C31-7E60-BE9FDDF79DB0}"/>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4110951593"/>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838FB-7CE1-52D2-2662-C6A8857695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4CB650-D840-463A-8876-8AA8638F9D2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D7162B-CEC4-30D9-6CEF-F642028482FA}"/>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5" name="Footer Placeholder 4">
            <a:extLst>
              <a:ext uri="{FF2B5EF4-FFF2-40B4-BE49-F238E27FC236}">
                <a16:creationId xmlns:a16="http://schemas.microsoft.com/office/drawing/2014/main" id="{F041C3B9-4318-29D2-14C5-F11A33C025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D72435-731D-BDD3-03DE-55C162677301}"/>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2137614367"/>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697B81-3488-DB95-6DD1-0B36A4FEB5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CA58AD-BE91-76CA-6A3C-4C7B4EE206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2109DB-CB58-2995-E0AE-42A394C6C996}"/>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5" name="Footer Placeholder 4">
            <a:extLst>
              <a:ext uri="{FF2B5EF4-FFF2-40B4-BE49-F238E27FC236}">
                <a16:creationId xmlns:a16="http://schemas.microsoft.com/office/drawing/2014/main" id="{25B79C42-0BB8-6E66-0733-FB4AF71D31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4DF271-8394-E60A-E2CB-8BE03DFA202B}"/>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1058499676"/>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3CF88-1065-679A-7AB8-04EA45B462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9AFEAC-9024-1236-7B87-A218F23850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0BA38C-51DA-0958-F6F6-EBDC50EED484}"/>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5" name="Footer Placeholder 4">
            <a:extLst>
              <a:ext uri="{FF2B5EF4-FFF2-40B4-BE49-F238E27FC236}">
                <a16:creationId xmlns:a16="http://schemas.microsoft.com/office/drawing/2014/main" id="{1C705FC2-CC66-3D57-C3F8-186B9CAD8F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31E980-2666-7D88-065F-FF3D2B8B0D7B}"/>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2859728137"/>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2E757-A52B-4F48-A5E0-8B11A335F2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5AC8839-67E4-1493-4412-19F01896D35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8B3C54-265C-82CD-FBC0-93C07F3C0EC8}"/>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5" name="Footer Placeholder 4">
            <a:extLst>
              <a:ext uri="{FF2B5EF4-FFF2-40B4-BE49-F238E27FC236}">
                <a16:creationId xmlns:a16="http://schemas.microsoft.com/office/drawing/2014/main" id="{7F74EB27-10E4-052B-99C9-FCB18FAFCF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B953FF-5CD4-FE8A-7211-715306D8AF30}"/>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3426264469"/>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58B0F-1891-7386-E125-4756C3D7B3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78FD79-BC09-2041-E2D3-A09D54DC55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FA21F5-6242-5854-B96A-F287703E07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399ACE-FC52-4567-333A-B4BF15438317}"/>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6" name="Footer Placeholder 5">
            <a:extLst>
              <a:ext uri="{FF2B5EF4-FFF2-40B4-BE49-F238E27FC236}">
                <a16:creationId xmlns:a16="http://schemas.microsoft.com/office/drawing/2014/main" id="{2AB3F471-4EC0-751A-5E6C-4F38C2AACE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BC470F-969D-E462-1070-B98268C2E500}"/>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391646813"/>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85AEC-C369-69C1-D34F-7F12C4F549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0656E8F-2945-8350-E13B-3F6B7B7352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85F76A-F1A4-1C91-49AC-963328C11A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1666C6-DD0F-27AC-BABD-C2F99DE130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E316174-1219-9A66-572B-63486DA69E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8B2239-414D-00C5-06E1-CDED3D4AAB0B}"/>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8" name="Footer Placeholder 7">
            <a:extLst>
              <a:ext uri="{FF2B5EF4-FFF2-40B4-BE49-F238E27FC236}">
                <a16:creationId xmlns:a16="http://schemas.microsoft.com/office/drawing/2014/main" id="{BC8F7FC4-8126-BDAE-0757-FDE4AD5A1E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B43B34-CAF6-2C92-0210-E0B6878CE8D5}"/>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1806237171"/>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4E4E2-844B-097B-A72A-1CB701611AB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3D6878-2F63-7219-A7EC-17C26354B5BE}"/>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4" name="Footer Placeholder 3">
            <a:extLst>
              <a:ext uri="{FF2B5EF4-FFF2-40B4-BE49-F238E27FC236}">
                <a16:creationId xmlns:a16="http://schemas.microsoft.com/office/drawing/2014/main" id="{E857E146-DA6C-C55F-BA0A-05C7198E8F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022710-11D8-077F-98CD-AC31988A0C66}"/>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1120126431"/>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077714-553E-A56E-23B2-4B7260B5D7E2}"/>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3" name="Footer Placeholder 2">
            <a:extLst>
              <a:ext uri="{FF2B5EF4-FFF2-40B4-BE49-F238E27FC236}">
                <a16:creationId xmlns:a16="http://schemas.microsoft.com/office/drawing/2014/main" id="{55900692-0E19-34CB-C1CC-F468FBDEA7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595A65-FE8B-4D07-35A5-0C9B023513BF}"/>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2119293608"/>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539A8-F864-90E0-8CA6-C9807068C5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12490C-C596-1BCB-26C9-0BB99CE297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F489AC-78D5-CD77-1715-2140076473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5544D3-5DDA-14B4-5DF4-F8E72181295F}"/>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6" name="Footer Placeholder 5">
            <a:extLst>
              <a:ext uri="{FF2B5EF4-FFF2-40B4-BE49-F238E27FC236}">
                <a16:creationId xmlns:a16="http://schemas.microsoft.com/office/drawing/2014/main" id="{29270B0A-07EB-5374-568C-4AB26827B1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F69585-5C25-9038-A5A3-9BB58357B2F2}"/>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1019475449"/>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7689E-EF20-0718-3127-8A9516BC44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E15831-796C-CE43-A248-EC4B629DBB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C9AE8EE-F9C0-0B79-0B0F-F6ED631DCD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497141-09EB-19A6-C4DA-58ED88F2B532}"/>
              </a:ext>
            </a:extLst>
          </p:cNvPr>
          <p:cNvSpPr>
            <a:spLocks noGrp="1"/>
          </p:cNvSpPr>
          <p:nvPr>
            <p:ph type="dt" sz="half" idx="10"/>
          </p:nvPr>
        </p:nvSpPr>
        <p:spPr/>
        <p:txBody>
          <a:bodyPr/>
          <a:lstStyle/>
          <a:p>
            <a:fld id="{ACAD61FB-8E66-4EAE-8C84-5980D70AE8C0}" type="datetimeFigureOut">
              <a:rPr lang="en-US" smtClean="0"/>
              <a:t>6/28/24</a:t>
            </a:fld>
            <a:endParaRPr lang="en-US"/>
          </a:p>
        </p:txBody>
      </p:sp>
      <p:sp>
        <p:nvSpPr>
          <p:cNvPr id="6" name="Footer Placeholder 5">
            <a:extLst>
              <a:ext uri="{FF2B5EF4-FFF2-40B4-BE49-F238E27FC236}">
                <a16:creationId xmlns:a16="http://schemas.microsoft.com/office/drawing/2014/main" id="{BADA259A-F5F6-B34C-4F55-6A5D913C62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0BE4D8-B095-93D6-D8C7-A80DCC9CAFCD}"/>
              </a:ext>
            </a:extLst>
          </p:cNvPr>
          <p:cNvSpPr>
            <a:spLocks noGrp="1"/>
          </p:cNvSpPr>
          <p:nvPr>
            <p:ph type="sldNum" sz="quarter" idx="12"/>
          </p:nvPr>
        </p:nvSpPr>
        <p:spPr/>
        <p:txBody>
          <a:bodyPr/>
          <a:lstStyle/>
          <a:p>
            <a:fld id="{7E91C6D9-CCEC-445E-9591-1B91FE14F7E5}" type="slidenum">
              <a:rPr lang="en-US" smtClean="0"/>
              <a:t>‹#›</a:t>
            </a:fld>
            <a:endParaRPr lang="en-US"/>
          </a:p>
        </p:txBody>
      </p:sp>
    </p:spTree>
    <p:extLst>
      <p:ext uri="{BB962C8B-B14F-4D97-AF65-F5344CB8AC3E}">
        <p14:creationId xmlns:p14="http://schemas.microsoft.com/office/powerpoint/2010/main" val="1269971226"/>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7F0250-3262-0AE0-03E3-7968EADD28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B87456-E356-6792-BBEE-1102C8477B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8291D8-7014-E991-B502-23CEC3A056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CAD61FB-8E66-4EAE-8C84-5980D70AE8C0}" type="datetimeFigureOut">
              <a:rPr lang="en-US" smtClean="0"/>
              <a:t>6/28/24</a:t>
            </a:fld>
            <a:endParaRPr lang="en-US"/>
          </a:p>
        </p:txBody>
      </p:sp>
      <p:sp>
        <p:nvSpPr>
          <p:cNvPr id="5" name="Footer Placeholder 4">
            <a:extLst>
              <a:ext uri="{FF2B5EF4-FFF2-40B4-BE49-F238E27FC236}">
                <a16:creationId xmlns:a16="http://schemas.microsoft.com/office/drawing/2014/main" id="{C533DC59-8E58-B281-1091-DA2D8B01FA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3863D65-B9A4-0A6F-3FA8-4E8A8F8D9C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E91C6D9-CCEC-445E-9591-1B91FE14F7E5}" type="slidenum">
              <a:rPr lang="en-US" smtClean="0"/>
              <a:t>‹#›</a:t>
            </a:fld>
            <a:endParaRPr lang="en-US"/>
          </a:p>
        </p:txBody>
      </p:sp>
    </p:spTree>
    <p:extLst>
      <p:ext uri="{BB962C8B-B14F-4D97-AF65-F5344CB8AC3E}">
        <p14:creationId xmlns:p14="http://schemas.microsoft.com/office/powerpoint/2010/main" val="39209163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EFEADE86-1076-607A-8D59-D604D2CFCABD}"/>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Tree>
    <p:extLst>
      <p:ext uri="{BB962C8B-B14F-4D97-AF65-F5344CB8AC3E}">
        <p14:creationId xmlns:p14="http://schemas.microsoft.com/office/powerpoint/2010/main" val="1743975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9" name="Rectangle 819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8194" name="Picture 2" descr="Free Post It Notes Sticky Notes photo and picture">
            <a:extLst>
              <a:ext uri="{FF2B5EF4-FFF2-40B4-BE49-F238E27FC236}">
                <a16:creationId xmlns:a16="http://schemas.microsoft.com/office/drawing/2014/main" id="{B3D48411-6C3A-BC85-E32E-B31E5459B76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518" b="12228"/>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419355"/>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8474EA-E113-0927-A860-985DBEF7C45E}"/>
              </a:ext>
            </a:extLst>
          </p:cNvPr>
          <p:cNvPicPr>
            <a:picLocks noChangeAspect="1"/>
          </p:cNvPicPr>
          <p:nvPr/>
        </p:nvPicPr>
        <p:blipFill>
          <a:blip r:embed="rId3"/>
          <a:stretch>
            <a:fillRect/>
          </a:stretch>
        </p:blipFill>
        <p:spPr>
          <a:xfrm>
            <a:off x="2542679" y="85258"/>
            <a:ext cx="7106642" cy="6687483"/>
          </a:xfrm>
          <a:prstGeom prst="rect">
            <a:avLst/>
          </a:prstGeom>
        </p:spPr>
      </p:pic>
    </p:spTree>
    <p:extLst>
      <p:ext uri="{BB962C8B-B14F-4D97-AF65-F5344CB8AC3E}">
        <p14:creationId xmlns:p14="http://schemas.microsoft.com/office/powerpoint/2010/main" val="57046764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28" name="Rectangle 922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218" name="Picture 2" descr="What are AI Hallucinations?">
            <a:extLst>
              <a:ext uri="{FF2B5EF4-FFF2-40B4-BE49-F238E27FC236}">
                <a16:creationId xmlns:a16="http://schemas.microsoft.com/office/drawing/2014/main" id="{84F3B126-664A-F195-8754-9224DA75F9E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80" r="2880"/>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448363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Image">
            <a:extLst>
              <a:ext uri="{FF2B5EF4-FFF2-40B4-BE49-F238E27FC236}">
                <a16:creationId xmlns:a16="http://schemas.microsoft.com/office/drawing/2014/main" id="{22E4ACE0-CF94-177F-C253-5F5E17278E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8" y="0"/>
            <a:ext cx="1219041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76466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7" name="Rectangle 1024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42" name="Picture 2" descr="A man speaking at a business conference Speaker at Business Conference and Presentation. Audience at the conference hall. speaker at conference stock pictures, royalty-free photos &amp; images">
            <a:extLst>
              <a:ext uri="{FF2B5EF4-FFF2-40B4-BE49-F238E27FC236}">
                <a16:creationId xmlns:a16="http://schemas.microsoft.com/office/drawing/2014/main" id="{1EA0BF31-95DF-3C42-F06C-DD970692CA7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746"/>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9532938"/>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71" name="Rectangle 112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1266" name="Picture 2" descr="Free tomato fruit angry illustration">
            <a:extLst>
              <a:ext uri="{FF2B5EF4-FFF2-40B4-BE49-F238E27FC236}">
                <a16:creationId xmlns:a16="http://schemas.microsoft.com/office/drawing/2014/main" id="{4E45DABF-DFE2-F48A-F768-4F12F6E477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46" b="23515"/>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050778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1116"/>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25D68B-1CE0-AEA5-2152-D983A06D4951}"/>
              </a:ext>
            </a:extLst>
          </p:cNvPr>
          <p:cNvPicPr>
            <a:picLocks noChangeAspect="1"/>
          </p:cNvPicPr>
          <p:nvPr/>
        </p:nvPicPr>
        <p:blipFill>
          <a:blip r:embed="rId3"/>
          <a:stretch>
            <a:fillRect/>
          </a:stretch>
        </p:blipFill>
        <p:spPr>
          <a:xfrm>
            <a:off x="0" y="1392990"/>
            <a:ext cx="12192000" cy="4072020"/>
          </a:xfrm>
          <a:prstGeom prst="rect">
            <a:avLst/>
          </a:prstGeom>
        </p:spPr>
      </p:pic>
    </p:spTree>
    <p:extLst>
      <p:ext uri="{BB962C8B-B14F-4D97-AF65-F5344CB8AC3E}">
        <p14:creationId xmlns:p14="http://schemas.microsoft.com/office/powerpoint/2010/main" val="2289812546"/>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6ED5DEB-568D-8443-FA30-BB44474BD237}"/>
              </a:ext>
            </a:extLst>
          </p:cNvPr>
          <p:cNvPicPr>
            <a:picLocks noChangeAspect="1"/>
          </p:cNvPicPr>
          <p:nvPr/>
        </p:nvPicPr>
        <p:blipFill>
          <a:blip r:embed="rId3"/>
          <a:stretch>
            <a:fillRect/>
          </a:stretch>
        </p:blipFill>
        <p:spPr>
          <a:xfrm>
            <a:off x="0" y="390275"/>
            <a:ext cx="12192000" cy="6077449"/>
          </a:xfrm>
          <a:prstGeom prst="rect">
            <a:avLst/>
          </a:prstGeom>
        </p:spPr>
      </p:pic>
    </p:spTree>
    <p:extLst>
      <p:ext uri="{BB962C8B-B14F-4D97-AF65-F5344CB8AC3E}">
        <p14:creationId xmlns:p14="http://schemas.microsoft.com/office/powerpoint/2010/main" val="206608239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F42BA3F-8F08-634A-BC9F-F4C3C8AD3D31}"/>
              </a:ext>
            </a:extLst>
          </p:cNvPr>
          <p:cNvPicPr>
            <a:picLocks noChangeAspect="1"/>
          </p:cNvPicPr>
          <p:nvPr/>
        </p:nvPicPr>
        <p:blipFill>
          <a:blip r:embed="rId3"/>
          <a:stretch>
            <a:fillRect/>
          </a:stretch>
        </p:blipFill>
        <p:spPr>
          <a:xfrm>
            <a:off x="211511" y="1600559"/>
            <a:ext cx="11768977" cy="3656882"/>
          </a:xfrm>
          <a:prstGeom prst="rect">
            <a:avLst/>
          </a:prstGeom>
        </p:spPr>
      </p:pic>
    </p:spTree>
    <p:extLst>
      <p:ext uri="{BB962C8B-B14F-4D97-AF65-F5344CB8AC3E}">
        <p14:creationId xmlns:p14="http://schemas.microsoft.com/office/powerpoint/2010/main" val="321543115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9EC79C-1272-6039-D6B3-2BA85096E0FD}"/>
              </a:ext>
            </a:extLst>
          </p:cNvPr>
          <p:cNvPicPr>
            <a:picLocks noChangeAspect="1"/>
          </p:cNvPicPr>
          <p:nvPr/>
        </p:nvPicPr>
        <p:blipFill>
          <a:blip r:embed="rId2"/>
          <a:stretch>
            <a:fillRect/>
          </a:stretch>
        </p:blipFill>
        <p:spPr>
          <a:xfrm>
            <a:off x="4255287" y="0"/>
            <a:ext cx="3681425" cy="6858000"/>
          </a:xfrm>
          <a:prstGeom prst="rect">
            <a:avLst/>
          </a:prstGeom>
        </p:spPr>
      </p:pic>
    </p:spTree>
    <p:extLst>
      <p:ext uri="{BB962C8B-B14F-4D97-AF65-F5344CB8AC3E}">
        <p14:creationId xmlns:p14="http://schemas.microsoft.com/office/powerpoint/2010/main" val="298179640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49C5786-4309-3658-46BC-E2DDE920E47F}"/>
              </a:ext>
            </a:extLst>
          </p:cNvPr>
          <p:cNvPicPr>
            <a:picLocks noChangeAspect="1"/>
          </p:cNvPicPr>
          <p:nvPr/>
        </p:nvPicPr>
        <p:blipFill rotWithShape="1">
          <a:blip r:embed="rId3">
            <a:alphaModFix amt="50000"/>
          </a:blip>
          <a:srcRect t="24160" b="19590"/>
          <a:stretch/>
        </p:blipFill>
        <p:spPr>
          <a:xfrm>
            <a:off x="20" y="1"/>
            <a:ext cx="12191980" cy="6857999"/>
          </a:xfrm>
          <a:prstGeom prst="rect">
            <a:avLst/>
          </a:prstGeom>
        </p:spPr>
      </p:pic>
      <p:sp>
        <p:nvSpPr>
          <p:cNvPr id="2" name="Title 1">
            <a:extLst>
              <a:ext uri="{FF2B5EF4-FFF2-40B4-BE49-F238E27FC236}">
                <a16:creationId xmlns:a16="http://schemas.microsoft.com/office/drawing/2014/main" id="{148C2487-95FB-8E9B-2AF3-7FF506A09B77}"/>
              </a:ext>
            </a:extLst>
          </p:cNvPr>
          <p:cNvSpPr>
            <a:spLocks noGrp="1"/>
          </p:cNvSpPr>
          <p:nvPr>
            <p:ph type="ctrTitle"/>
          </p:nvPr>
        </p:nvSpPr>
        <p:spPr>
          <a:xfrm>
            <a:off x="1524000" y="1122362"/>
            <a:ext cx="9144000" cy="2900518"/>
          </a:xfrm>
        </p:spPr>
        <p:txBody>
          <a:bodyPr>
            <a:normAutofit/>
          </a:bodyPr>
          <a:lstStyle/>
          <a:p>
            <a:r>
              <a:rPr lang="en-US">
                <a:solidFill>
                  <a:srgbClr val="FFFFFF"/>
                </a:solidFill>
              </a:rPr>
              <a:t>Product Managers against humanity</a:t>
            </a:r>
          </a:p>
        </p:txBody>
      </p:sp>
      <p:sp>
        <p:nvSpPr>
          <p:cNvPr id="3" name="Subtitle 2">
            <a:extLst>
              <a:ext uri="{FF2B5EF4-FFF2-40B4-BE49-F238E27FC236}">
                <a16:creationId xmlns:a16="http://schemas.microsoft.com/office/drawing/2014/main" id="{39C35381-932E-4D08-9AC7-4A69430D7F78}"/>
              </a:ext>
            </a:extLst>
          </p:cNvPr>
          <p:cNvSpPr>
            <a:spLocks noGrp="1"/>
          </p:cNvSpPr>
          <p:nvPr>
            <p:ph type="subTitle" idx="1"/>
          </p:nvPr>
        </p:nvSpPr>
        <p:spPr>
          <a:xfrm>
            <a:off x="1524000" y="4159404"/>
            <a:ext cx="9144000" cy="1098395"/>
          </a:xfrm>
        </p:spPr>
        <p:txBody>
          <a:bodyPr>
            <a:normAutofit/>
          </a:bodyPr>
          <a:lstStyle/>
          <a:p>
            <a:endParaRPr lang="en-US">
              <a:solidFill>
                <a:srgbClr val="FFFFFF"/>
              </a:solidFill>
            </a:endParaRPr>
          </a:p>
        </p:txBody>
      </p:sp>
    </p:spTree>
    <p:extLst>
      <p:ext uri="{BB962C8B-B14F-4D97-AF65-F5344CB8AC3E}">
        <p14:creationId xmlns:p14="http://schemas.microsoft.com/office/powerpoint/2010/main" val="37583517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301" name="Rectangle 1230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2294" name="Picture 6" descr="In Men in Black it never explain how they neuralyze blind people. This is  because you're not supposed to overthink it that hard which is honestly a  pretty reasonable expectation. : r/shittymoviedetails">
            <a:extLst>
              <a:ext uri="{FF2B5EF4-FFF2-40B4-BE49-F238E27FC236}">
                <a16:creationId xmlns:a16="http://schemas.microsoft.com/office/drawing/2014/main" id="{BC5C199B-15AA-63BA-24B2-E2841D29717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0017"/>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98821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Free Tequila Lime photo and picture">
            <a:extLst>
              <a:ext uri="{FF2B5EF4-FFF2-40B4-BE49-F238E27FC236}">
                <a16:creationId xmlns:a16="http://schemas.microsoft.com/office/drawing/2014/main" id="{BD8F000C-2C94-B59B-AB37-11EEE6972C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280230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45" name="Rectangle 1434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4340" name="Picture 4" descr="6,754 Robot Hand Human Hand Stock Video Footage - 4K and HD Video Clips |  Shutterstock">
            <a:extLst>
              <a:ext uri="{FF2B5EF4-FFF2-40B4-BE49-F238E27FC236}">
                <a16:creationId xmlns:a16="http://schemas.microsoft.com/office/drawing/2014/main" id="{67532E20-568B-D5C7-D330-7A23084561F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9"/>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355205"/>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DB85E313-425D-7518-18FA-7D2F9D220279}"/>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Tree>
    <p:extLst>
      <p:ext uri="{BB962C8B-B14F-4D97-AF65-F5344CB8AC3E}">
        <p14:creationId xmlns:p14="http://schemas.microsoft.com/office/powerpoint/2010/main" val="789799593"/>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1570017C-56E2-9038-B680-713F0CE3B425}"/>
              </a:ext>
            </a:extLst>
          </p:cNvPr>
          <p:cNvPicPr>
            <a:picLocks noChangeAspect="1"/>
          </p:cNvPicPr>
          <p:nvPr/>
        </p:nvPicPr>
        <p:blipFill>
          <a:blip r:embed="rId3"/>
          <a:stretch>
            <a:fillRect/>
          </a:stretch>
        </p:blipFill>
        <p:spPr>
          <a:xfrm>
            <a:off x="0" y="1607749"/>
            <a:ext cx="12192000" cy="3642501"/>
          </a:xfrm>
          <a:prstGeom prst="rect">
            <a:avLst/>
          </a:prstGeom>
          <a:solidFill>
            <a:srgbClr val="000000"/>
          </a:solidFill>
        </p:spPr>
      </p:pic>
    </p:spTree>
    <p:extLst>
      <p:ext uri="{BB962C8B-B14F-4D97-AF65-F5344CB8AC3E}">
        <p14:creationId xmlns:p14="http://schemas.microsoft.com/office/powerpoint/2010/main" val="30585672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0" b="-5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6859944"/>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098" name="Picture 2" descr="Free ai generated cyborg taking photos illustration">
            <a:extLst>
              <a:ext uri="{FF2B5EF4-FFF2-40B4-BE49-F238E27FC236}">
                <a16:creationId xmlns:a16="http://schemas.microsoft.com/office/drawing/2014/main" id="{EE630A8E-2AD4-93CC-C6D7-AA49DE83AFF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878" b="25883"/>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1041027"/>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7" name="Rectangle 512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122" name="Picture 2" descr="Free developer workspace code illustration">
            <a:extLst>
              <a:ext uri="{FF2B5EF4-FFF2-40B4-BE49-F238E27FC236}">
                <a16:creationId xmlns:a16="http://schemas.microsoft.com/office/drawing/2014/main" id="{DD5BD02E-BCAC-AEE8-2166-DB0BD5B12A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6" r="-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282713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6">
            <a:extLst>
              <a:ext uri="{FF2B5EF4-FFF2-40B4-BE49-F238E27FC236}">
                <a16:creationId xmlns:a16="http://schemas.microsoft.com/office/drawing/2014/main" id="{8ACD4988-6FFE-8EBD-2C76-7CD7E18331A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9045" y="2554940"/>
            <a:ext cx="1726279" cy="1748120"/>
          </a:xfrm>
          <a:prstGeom prst="rect">
            <a:avLst/>
          </a:prstGeom>
        </p:spPr>
      </p:pic>
      <p:sp>
        <p:nvSpPr>
          <p:cNvPr id="3" name="TextBox 2">
            <a:extLst>
              <a:ext uri="{FF2B5EF4-FFF2-40B4-BE49-F238E27FC236}">
                <a16:creationId xmlns:a16="http://schemas.microsoft.com/office/drawing/2014/main" id="{E1C8B545-AB68-CFB1-4B34-D7B2B4130D2E}"/>
              </a:ext>
            </a:extLst>
          </p:cNvPr>
          <p:cNvSpPr txBox="1"/>
          <p:nvPr/>
        </p:nvSpPr>
        <p:spPr>
          <a:xfrm>
            <a:off x="2455200" y="2705725"/>
            <a:ext cx="8860695" cy="1446550"/>
          </a:xfrm>
          <a:prstGeom prst="rect">
            <a:avLst/>
          </a:prstGeom>
          <a:noFill/>
        </p:spPr>
        <p:txBody>
          <a:bodyPr wrap="none" rtlCol="0">
            <a:spAutoFit/>
          </a:bodyPr>
          <a:lstStyle/>
          <a:p>
            <a:r>
              <a:rPr lang="en-US" sz="8800" dirty="0"/>
              <a:t>Azure Service Bus</a:t>
            </a:r>
            <a:endParaRPr lang="en-US" sz="2000" dirty="0"/>
          </a:p>
        </p:txBody>
      </p:sp>
    </p:spTree>
    <p:extLst>
      <p:ext uri="{BB962C8B-B14F-4D97-AF65-F5344CB8AC3E}">
        <p14:creationId xmlns:p14="http://schemas.microsoft.com/office/powerpoint/2010/main" val="2634851879"/>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9" presetClass="emph" presetSubtype="0" nodeType="withEffect">
                                  <p:stCondLst>
                                    <p:cond delay="0"/>
                                  </p:stCondLst>
                                  <p:childTnLst>
                                    <p:set>
                                      <p:cBhvr>
                                        <p:cTn id="9" dur="indefinite"/>
                                        <p:tgtEl>
                                          <p:spTgt spid="2"/>
                                        </p:tgtEl>
                                        <p:attrNameLst>
                                          <p:attrName>style.opacity</p:attrName>
                                        </p:attrNameLst>
                                      </p:cBhvr>
                                      <p:to>
                                        <p:strVal val="0.5"/>
                                      </p:to>
                                    </p:set>
                                    <p:animEffect filter="image" prLst="opacity: 0.5">
                                      <p:cBhvr rctx="IE">
                                        <p:cTn id="10" dur="indefinite"/>
                                        <p:tgtEl>
                                          <p:spTgt spid="2"/>
                                        </p:tgtEl>
                                      </p:cBhvr>
                                    </p:animEffect>
                                  </p:childTnLst>
                                </p:cTn>
                              </p:par>
                              <p:par>
                                <p:cTn id="11" presetID="9" presetClass="emph" presetSubtype="0" nodeType="withEffect">
                                  <p:stCondLst>
                                    <p:cond delay="0"/>
                                  </p:stCondLst>
                                  <p:childTnLst>
                                    <p:set>
                                      <p:cBhvr>
                                        <p:cTn id="12" dur="indefinite"/>
                                        <p:tgtEl>
                                          <p:spTgt spid="2"/>
                                        </p:tgtEl>
                                        <p:attrNameLst>
                                          <p:attrName>style.opacity</p:attrName>
                                        </p:attrNameLst>
                                      </p:cBhvr>
                                      <p:to>
                                        <p:strVal val="0.99"/>
                                      </p:to>
                                    </p:set>
                                    <p:animEffect filter="image" prLst="opacity: 0.99">
                                      <p:cBhvr rctx="IE">
                                        <p:cTn id="13" dur="indefinite"/>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1" name="Rectangle 615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146" name="Picture 2" descr="Free Source Code photo and picture">
            <a:extLst>
              <a:ext uri="{FF2B5EF4-FFF2-40B4-BE49-F238E27FC236}">
                <a16:creationId xmlns:a16="http://schemas.microsoft.com/office/drawing/2014/main" id="{5D1D3682-0C91-0577-D4C1-B50D61FBC0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1992" b="3754"/>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3281818"/>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CoPilot Android E010028 Error - Microsoft Community">
            <a:extLst>
              <a:ext uri="{FF2B5EF4-FFF2-40B4-BE49-F238E27FC236}">
                <a16:creationId xmlns:a16="http://schemas.microsoft.com/office/drawing/2014/main" id="{90324CBE-18F9-78FD-88A1-01644C7A5D3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127"/>
          <a:stretch/>
        </p:blipFill>
        <p:spPr bwMode="auto">
          <a:xfrm>
            <a:off x="4444660" y="0"/>
            <a:ext cx="3302680" cy="68599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93613"/>
      </p:ext>
    </p:extLst>
  </p:cSld>
  <p:clrMapOvr>
    <a:masterClrMapping/>
  </p:clrMapOvr>
  <mc:AlternateContent xmlns:mc="http://schemas.openxmlformats.org/markup-compatibility/2006">
    <mc:Choice xmlns:p14="http://schemas.microsoft.com/office/powerpoint/2010/main" Requires="p14">
      <p:transition spd="med" p14:dur="700" advClick="0" advTm="15000">
        <p:fade/>
      </p:transition>
    </mc:Choice>
    <mc:Fallback>
      <p:transition spd="med" advClick="0" advTm="1500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6932</TotalTime>
  <Words>1075</Words>
  <Application>Microsoft Macintosh PowerPoint</Application>
  <PresentationFormat>Widescreen</PresentationFormat>
  <Paragraphs>42</Paragraphs>
  <Slides>23</Slides>
  <Notes>20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Aptos</vt:lpstr>
      <vt:lpstr>Aptos Display</vt:lpstr>
      <vt:lpstr>Arial</vt:lpstr>
      <vt:lpstr>Segoe UI</vt:lpstr>
      <vt:lpstr>Office Theme</vt:lpstr>
      <vt:lpstr>PowerPoint Presentation</vt:lpstr>
      <vt:lpstr>Product Managers against humanity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Eldert Grootenboer</dc:creator>
  <cp:lastModifiedBy>Le Mon</cp:lastModifiedBy>
  <cp:revision>10</cp:revision>
  <dcterms:created xsi:type="dcterms:W3CDTF">2024-06-24T00:37:56Z</dcterms:created>
  <dcterms:modified xsi:type="dcterms:W3CDTF">2024-06-28T21:54:39Z</dcterms:modified>
</cp:coreProperties>
</file>

<file path=docProps/thumbnail.jpeg>
</file>